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4"/>
  </p:notesMasterIdLst>
  <p:sldIdLst>
    <p:sldId id="266" r:id="rId5"/>
    <p:sldId id="257" r:id="rId6"/>
    <p:sldId id="274" r:id="rId7"/>
    <p:sldId id="258" r:id="rId8"/>
    <p:sldId id="269" r:id="rId9"/>
    <p:sldId id="275" r:id="rId10"/>
    <p:sldId id="270" r:id="rId11"/>
    <p:sldId id="271" r:id="rId12"/>
    <p:sldId id="272" r:id="rId13"/>
  </p:sldIdLst>
  <p:sldSz cx="12192000" cy="6858000"/>
  <p:notesSz cx="6858000" cy="9144000"/>
  <p:embeddedFontLst>
    <p:embeddedFont>
      <p:font typeface="SamsungOne 800C" charset="0"/>
      <p:bold r:id="rId15"/>
    </p:embeddedFon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SamsungOne 450C" charset="0"/>
      <p:regular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58" autoAdjust="0"/>
    <p:restoredTop sz="94660"/>
  </p:normalViewPr>
  <p:slideViewPr>
    <p:cSldViewPr snapToGrid="0">
      <p:cViewPr>
        <p:scale>
          <a:sx n="78" d="100"/>
          <a:sy n="78" d="100"/>
        </p:scale>
        <p:origin x="-91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tmp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=""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=""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=""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=""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=""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=""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=""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=""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=""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=""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=""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=""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=""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08.06.2021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=""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08.06.2021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=""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=""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=""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=""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=""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=""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=""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=""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=""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=""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=""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=""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=""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08.06.2021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08.06.2021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Производственная гимнастика!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0227" y="5290457"/>
            <a:ext cx="4419601" cy="1240972"/>
          </a:xfrm>
        </p:spPr>
        <p:txBody>
          <a:bodyPr/>
          <a:lstStyle/>
          <a:p>
            <a:r>
              <a:rPr lang="ru-RU" sz="2000" dirty="0" smtClean="0"/>
              <a:t>Ученик: </a:t>
            </a:r>
            <a:r>
              <a:rPr lang="ru-RU" sz="2000" dirty="0" err="1" smtClean="0"/>
              <a:t>Побигайло</a:t>
            </a:r>
            <a:r>
              <a:rPr lang="ru-RU" sz="2000" dirty="0" smtClean="0"/>
              <a:t>  Иван Сергеевич</a:t>
            </a:r>
          </a:p>
          <a:p>
            <a:r>
              <a:rPr lang="ru-RU" sz="2000" dirty="0" smtClean="0"/>
              <a:t>Наставник: Миронов Юрий Владимирович</a:t>
            </a:r>
            <a:endParaRPr lang="ru-RU" sz="200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04681" y="2393005"/>
            <a:ext cx="51070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 smtClean="0">
                <a:latin typeface="+mj-lt"/>
              </a:rPr>
              <a:t>Идея приложения</a:t>
            </a:r>
            <a:endParaRPr lang="ru-RU" sz="6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3671594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752" y="2934153"/>
            <a:ext cx="9257907" cy="690677"/>
          </a:xfrm>
        </p:spPr>
        <p:txBody>
          <a:bodyPr>
            <a:noAutofit/>
          </a:bodyPr>
          <a:lstStyle/>
          <a:p>
            <a:pPr algn="ctr"/>
            <a:r>
              <a:rPr lang="ru-RU" sz="6600" dirty="0" smtClean="0"/>
              <a:t>Область применения</a:t>
            </a:r>
            <a:br>
              <a:rPr lang="ru-RU" sz="6600" dirty="0" smtClean="0"/>
            </a:br>
            <a:r>
              <a:rPr lang="ru-RU" sz="4400" dirty="0" smtClean="0">
                <a:latin typeface="+mn-lt"/>
              </a:rPr>
              <a:t>Приложение создано для возможности сохранить своё здоровье</a:t>
            </a:r>
            <a:endParaRPr lang="ru-RU" sz="4400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=""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=""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=""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=""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=""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48343" y="511627"/>
            <a:ext cx="6215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latin typeface="+mj-lt"/>
              </a:rPr>
              <a:t>Демонстрация работы приложения(скриншоты)</a:t>
            </a:r>
            <a:endParaRPr lang="ru-RU" sz="3600" b="1" dirty="0">
              <a:latin typeface="+mj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5988" y="1877326"/>
            <a:ext cx="1997444" cy="4327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841" y="1877325"/>
            <a:ext cx="1997444" cy="4327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074" y="1877326"/>
            <a:ext cx="1997445" cy="4327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1557" y="505838"/>
            <a:ext cx="2694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+mj-lt"/>
              </a:rPr>
              <a:t>(Видео)</a:t>
            </a:r>
            <a:endParaRPr lang="ru-RU" sz="2800" dirty="0">
              <a:latin typeface="+mj-lt"/>
            </a:endParaRPr>
          </a:p>
        </p:txBody>
      </p:sp>
      <p:pic>
        <p:nvPicPr>
          <p:cNvPr id="5" name="Видео (online-video-cutter.com)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58788" y="311285"/>
            <a:ext cx="2815607" cy="612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8182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743" y="428016"/>
            <a:ext cx="42940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dirty="0" smtClean="0">
                <a:latin typeface="+mj-lt"/>
              </a:rPr>
              <a:t>Описание реализации</a:t>
            </a:r>
            <a:endParaRPr lang="ru-RU" sz="4800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65770" y="2091447"/>
            <a:ext cx="5340485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 smtClean="0">
                <a:latin typeface="+mj-lt"/>
              </a:rPr>
              <a:t>Средства разработки:</a:t>
            </a:r>
          </a:p>
          <a:p>
            <a:endParaRPr lang="ru-RU" dirty="0">
              <a:latin typeface="+mj-lt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4000" dirty="0" smtClean="0"/>
              <a:t>Java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4000" dirty="0" smtClean="0"/>
              <a:t>SQLite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4000" dirty="0" smtClean="0"/>
              <a:t>Android Studio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49970739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3156" y="535355"/>
            <a:ext cx="5845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 smtClean="0">
                <a:latin typeface="+mj-lt"/>
              </a:rPr>
              <a:t>Основные классы</a:t>
            </a:r>
            <a:endParaRPr lang="ru-RU" sz="5400" dirty="0">
              <a:latin typeface="+mj-lt"/>
            </a:endParaRPr>
          </a:p>
        </p:txBody>
      </p:sp>
      <p:pic>
        <p:nvPicPr>
          <p:cNvPr id="4" name="Рисунок 3" descr="Вырезка экрана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169" y="1448493"/>
            <a:ext cx="7814899" cy="48799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821" y="1458685"/>
            <a:ext cx="3142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class </a:t>
            </a:r>
            <a:r>
              <a:rPr lang="en-US" sz="2400" dirty="0" err="1" smtClean="0">
                <a:latin typeface="+mj-lt"/>
              </a:rPr>
              <a:t>DataBase</a:t>
            </a:r>
            <a:r>
              <a:rPr lang="en-US" sz="2400" dirty="0" smtClean="0">
                <a:latin typeface="+mj-lt"/>
              </a:rPr>
              <a:t>:</a:t>
            </a:r>
            <a:endParaRPr lang="ru-RU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6290503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15342" y="2819400"/>
            <a:ext cx="6128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 smtClean="0">
                <a:latin typeface="+mj-lt"/>
              </a:rPr>
              <a:t>Заключение</a:t>
            </a:r>
            <a:endParaRPr lang="ru-RU" sz="5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52944" y="4863669"/>
            <a:ext cx="4319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https://github.com/Pobiguylo/MyProject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267398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46</Words>
  <Application>Microsoft Office PowerPoint</Application>
  <PresentationFormat>Произвольный</PresentationFormat>
  <Paragraphs>20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</vt:lpstr>
      <vt:lpstr>SamsungOne 800C</vt:lpstr>
      <vt:lpstr>Calibri</vt:lpstr>
      <vt:lpstr>SamsungOne 450C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Производственная гимнастика!</vt:lpstr>
      <vt:lpstr>Презентация PowerPoint</vt:lpstr>
      <vt:lpstr>Область применения Приложение создано для возможности сохранить своё здоровье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AMD</cp:lastModifiedBy>
  <cp:revision>45</cp:revision>
  <dcterms:created xsi:type="dcterms:W3CDTF">2020-05-25T08:37:09Z</dcterms:created>
  <dcterms:modified xsi:type="dcterms:W3CDTF">2021-06-08T07:22:51Z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